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73" r:id="rId6"/>
    <p:sldId id="274" r:id="rId7"/>
    <p:sldId id="267" r:id="rId8"/>
    <p:sldId id="268" r:id="rId9"/>
    <p:sldId id="269" r:id="rId10"/>
    <p:sldId id="270" r:id="rId11"/>
    <p:sldId id="271" r:id="rId12"/>
    <p:sldId id="272" r:id="rId13"/>
    <p:sldId id="262" r:id="rId14"/>
    <p:sldId id="259" r:id="rId15"/>
    <p:sldId id="263" r:id="rId16"/>
    <p:sldId id="260" r:id="rId17"/>
    <p:sldId id="261" r:id="rId18"/>
    <p:sldId id="26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42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0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0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3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72"/>
            <a:ext cx="10515600" cy="890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8386"/>
            <a:ext cx="10515600" cy="54244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571281"/>
            <a:ext cx="2743200" cy="274178"/>
          </a:xfrm>
        </p:spPr>
        <p:txBody>
          <a:bodyPr/>
          <a:lstStyle/>
          <a:p>
            <a:fld id="{1973E0D5-E780-449D-ABC7-4EA19DCF35B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71281"/>
            <a:ext cx="4114800" cy="274178"/>
          </a:xfrm>
        </p:spPr>
        <p:txBody>
          <a:bodyPr/>
          <a:lstStyle/>
          <a:p>
            <a:r>
              <a:rPr lang="en-US" dirty="0" err="1" smtClean="0"/>
              <a:t>EmbSys</a:t>
            </a:r>
            <a:r>
              <a:rPr lang="en-US" dirty="0" smtClean="0"/>
              <a:t> 2013 – John Hatch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71281"/>
            <a:ext cx="2743200" cy="274178"/>
          </a:xfrm>
        </p:spPr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5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4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5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3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7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3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7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0D5-E780-449D-ABC7-4EA19DCF35B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REC_(file_format)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-record.com/" TargetMode="External"/><Relationship Id="rId2" Type="http://schemas.openxmlformats.org/officeDocument/2006/relationships/hyperlink" Target="http://sourceforge.net/projects/srecord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washington.edu/cp105/_downloads/TinyOS_Shell_LPC2478.zi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Shell and Flashing Images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Commands and upgrades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3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Bootloader</a:t>
            </a:r>
            <a:r>
              <a:rPr lang="en-US" dirty="0" smtClean="0"/>
              <a:t> Flash command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read new bits from </a:t>
            </a:r>
            <a:r>
              <a:rPr lang="en-US" dirty="0" err="1" smtClean="0"/>
              <a:t>a</a:t>
            </a:r>
            <a:r>
              <a:rPr lang="en-US" dirty="0" smtClean="0"/>
              <a:t> external memory such as an SD card or receive the bits from a port.</a:t>
            </a:r>
          </a:p>
          <a:p>
            <a:r>
              <a:rPr lang="en-US" dirty="0" smtClean="0"/>
              <a:t>If from a SD card then it’s a matter of copying the bits from the card to right location in flash</a:t>
            </a:r>
          </a:p>
          <a:p>
            <a:r>
              <a:rPr lang="en-US" dirty="0" smtClean="0"/>
              <a:t>If from a port then it will require a protocol between the </a:t>
            </a:r>
            <a:r>
              <a:rPr lang="en-US" dirty="0" err="1" smtClean="0"/>
              <a:t>bootloader</a:t>
            </a:r>
            <a:r>
              <a:rPr lang="en-US" dirty="0" smtClean="0"/>
              <a:t> and the client sending the bits. </a:t>
            </a:r>
          </a:p>
          <a:p>
            <a:pPr lvl="1"/>
            <a:r>
              <a:rPr lang="en-US" dirty="0" smtClean="0"/>
              <a:t>Does not have to be very complicated but needs at least have start, repeat, reset, stop, and many run.</a:t>
            </a:r>
          </a:p>
          <a:p>
            <a:r>
              <a:rPr lang="en-US" dirty="0" smtClean="0"/>
              <a:t>Data can be either binary or some easy to work with character based encoding. Should include checksum.</a:t>
            </a:r>
          </a:p>
          <a:p>
            <a:pPr lvl="1"/>
            <a:r>
              <a:rPr lang="en-US" dirty="0" smtClean="0"/>
              <a:t>For example Motorola S-Records or Intel Hex</a:t>
            </a:r>
          </a:p>
          <a:p>
            <a:pPr lvl="1"/>
            <a:r>
              <a:rPr lang="en-US" dirty="0" err="1" smtClean="0"/>
              <a:t>Bootloader</a:t>
            </a:r>
            <a:r>
              <a:rPr lang="en-US" dirty="0" smtClean="0"/>
              <a:t> needs to decode and convert to binary.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6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Flashing process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0500" y="2383287"/>
            <a:ext cx="6024631" cy="222681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/>
            <a:r>
              <a:rPr lang="en-US" dirty="0"/>
              <a:t>Desktop client sends line of data</a:t>
            </a:r>
          </a:p>
          <a:p>
            <a:pPr marL="285750" indent="-285750"/>
            <a:r>
              <a:rPr lang="en-US" dirty="0"/>
              <a:t>Bootloader </a:t>
            </a:r>
          </a:p>
          <a:p>
            <a:pPr marL="742950" lvl="1" indent="-285750"/>
            <a:r>
              <a:rPr lang="en-US" dirty="0"/>
              <a:t>Decodes data</a:t>
            </a:r>
          </a:p>
          <a:p>
            <a:pPr marL="742950" lvl="1" indent="-285750"/>
            <a:r>
              <a:rPr lang="en-US" dirty="0"/>
              <a:t>Checks checksum</a:t>
            </a:r>
          </a:p>
          <a:p>
            <a:pPr marL="742950" lvl="1" indent="-285750"/>
            <a:r>
              <a:rPr lang="en-US" dirty="0"/>
              <a:t>Writes data to memory</a:t>
            </a:r>
          </a:p>
          <a:p>
            <a:pPr marL="742950" lvl="1" indent="-285750"/>
            <a:r>
              <a:rPr lang="en-US" dirty="0"/>
              <a:t>Sends acknowledge for new data or repeat on error</a:t>
            </a:r>
          </a:p>
          <a:p>
            <a:pPr marL="285750" indent="-285750"/>
            <a:r>
              <a:rPr lang="en-US" dirty="0"/>
              <a:t>Repeat until done</a:t>
            </a:r>
          </a:p>
          <a:p>
            <a:pPr marL="285750" indent="-285750"/>
            <a:r>
              <a:rPr lang="en-US" dirty="0"/>
              <a:t>Jump to main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5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flashing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 application has to be built for a specific fixed memory location.</a:t>
            </a:r>
          </a:p>
          <a:p>
            <a:pPr lvl="1"/>
            <a:r>
              <a:rPr lang="en-US" dirty="0" smtClean="0"/>
              <a:t>Binary is correct for final memory location.</a:t>
            </a:r>
          </a:p>
          <a:p>
            <a:pPr lvl="1"/>
            <a:r>
              <a:rPr lang="en-US" dirty="0" smtClean="0"/>
              <a:t>Bootloader does not have to modify the binary.</a:t>
            </a:r>
          </a:p>
          <a:p>
            <a:pPr lvl="1"/>
            <a:r>
              <a:rPr lang="en-US" dirty="0" smtClean="0"/>
              <a:t>Compiler and link settings for specifying load location</a:t>
            </a:r>
          </a:p>
          <a:p>
            <a:r>
              <a:rPr lang="en-US" dirty="0" smtClean="0"/>
              <a:t>If using encoding then the main application binary is converted to the encoding format. </a:t>
            </a:r>
          </a:p>
          <a:p>
            <a:pPr lvl="1"/>
            <a:r>
              <a:rPr lang="en-US" dirty="0" smtClean="0"/>
              <a:t>For example S-Record.</a:t>
            </a:r>
          </a:p>
          <a:p>
            <a:r>
              <a:rPr lang="en-US" dirty="0" smtClean="0"/>
              <a:t>Text encoding can be easier to work with and less likely to be corrupted then binary.</a:t>
            </a:r>
          </a:p>
          <a:p>
            <a:pPr lvl="1"/>
            <a:r>
              <a:rPr lang="en-US" dirty="0" smtClean="0"/>
              <a:t>Some tools will change binary</a:t>
            </a:r>
          </a:p>
          <a:p>
            <a:pPr lvl="1"/>
            <a:r>
              <a:rPr lang="en-US" dirty="0" smtClean="0"/>
              <a:t>Serial port might only support 7-bits</a:t>
            </a:r>
          </a:p>
          <a:p>
            <a:pPr lvl="1"/>
            <a:r>
              <a:rPr lang="en-US" dirty="0" smtClean="0"/>
              <a:t>Human readable</a:t>
            </a:r>
          </a:p>
          <a:p>
            <a:pPr lvl="1"/>
            <a:r>
              <a:rPr lang="en-US" dirty="0" smtClean="0"/>
              <a:t>Does increase the size of the image.</a:t>
            </a:r>
          </a:p>
          <a:p>
            <a:r>
              <a:rPr lang="en-US" dirty="0" smtClean="0"/>
              <a:t>Binary image will also work if tools do checksum on </a:t>
            </a:r>
            <a:r>
              <a:rPr lang="en-US" smtClean="0"/>
              <a:t>the fly.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3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Wikipedia</a:t>
            </a:r>
          </a:p>
          <a:p>
            <a:pPr marL="457200" lvl="1" indent="0">
              <a:buNone/>
            </a:pPr>
            <a:r>
              <a:rPr lang="en-US" dirty="0"/>
              <a:t>The Motorola S-record format is an ASCII hexadecimal ("hex") text encoding for binary data. It is also known as the </a:t>
            </a:r>
            <a:r>
              <a:rPr lang="en-US" dirty="0" smtClean="0"/>
              <a:t>SREC </a:t>
            </a:r>
            <a:r>
              <a:rPr lang="en-US" dirty="0"/>
              <a:t>or </a:t>
            </a:r>
            <a:r>
              <a:rPr lang="en-US" dirty="0" smtClean="0"/>
              <a:t>S19 </a:t>
            </a:r>
            <a:r>
              <a:rPr lang="en-US" dirty="0"/>
              <a:t>format.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Each </a:t>
            </a:r>
            <a:r>
              <a:rPr lang="en-US" dirty="0"/>
              <a:t>record contains a checksum to detect data that has been corrupted during transmission.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first record (S0) may include arbitrary comments such as a program name or version </a:t>
            </a:r>
            <a:r>
              <a:rPr lang="en-US" dirty="0" smtClean="0"/>
              <a:t>number. </a:t>
            </a:r>
            <a:r>
              <a:rPr lang="en-US" dirty="0"/>
              <a:t>The last (termination) record (S7, S8, or S9) may include a starting address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http://en.wikipedia.org/wiki/SREC_(file_format</a:t>
            </a:r>
            <a:r>
              <a:rPr lang="en-US" dirty="0" smtClean="0">
                <a:hlinkClick r:id="rId2"/>
              </a:rPr>
              <a:t>)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9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S-Record Format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800100"/>
            <a:ext cx="8826500" cy="595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S-Record parts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3113" y="1409700"/>
            <a:ext cx="10410687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41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S-Record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8387"/>
            <a:ext cx="10515600" cy="34066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S00600004844521B</a:t>
            </a:r>
          </a:p>
          <a:p>
            <a:pPr marL="0" indent="0">
              <a:buNone/>
            </a:pP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S30D8000000041FFFFF080000400BF</a:t>
            </a:r>
          </a:p>
          <a:p>
            <a:pPr marL="0" indent="0">
              <a:buNone/>
            </a:pP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S3258000040041F9800000004E7B8801720041F940000BD4243C40000D78048240000BD4670648</a:t>
            </a:r>
          </a:p>
          <a:p>
            <a:pPr marL="0" indent="0">
              <a:buNone/>
            </a:pP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S3258000042010C1538266FA4FF941FFFFF041EFFFFC23C840000BD44EB98000105641F800005E</a:t>
            </a:r>
          </a:p>
          <a:p>
            <a:pPr marL="0" indent="0">
              <a:buNone/>
            </a:pP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S325800004404E7B88012E502F2800044E750000436F70797269676874202843292032303130D8</a:t>
            </a:r>
          </a:p>
          <a:p>
            <a:pPr marL="0" indent="0">
              <a:buNone/>
            </a:pPr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S32580000520E4881001E4884E754281202F0004E58812004200E588100132004240E5883001E2</a:t>
            </a:r>
            <a:endParaRPr lang="pt-B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S325800005404E754281202F0004E288EB883200E2883001EA884E7542804281302F0006EB8800</a:t>
            </a:r>
          </a:p>
          <a:p>
            <a:pPr marL="0" indent="0">
              <a:buNone/>
            </a:pP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S3258000056032004240E889E68880814E754280302F0006243C000007E02200C082E388ED89EB</a:t>
            </a:r>
          </a:p>
          <a:p>
            <a:pPr marL="0" indent="0">
              <a:buNone/>
            </a:pP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S31940000BC00080010001000100010000805555400005D24E7157</a:t>
            </a:r>
          </a:p>
          <a:p>
            <a:pPr marL="0" indent="0">
              <a:buNone/>
            </a:pPr>
            <a:r>
              <a:rPr lang="pt-BR" sz="1600" dirty="0">
                <a:latin typeface="Consolas" panose="020B0609020204030204" pitchFamily="49" charset="0"/>
                <a:cs typeface="Consolas" panose="020B0609020204030204" pitchFamily="49" charset="0"/>
              </a:rPr>
              <a:t>S7058000040076</a:t>
            </a:r>
          </a:p>
          <a:p>
            <a:pPr marL="0" indent="0"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8500" y="5016500"/>
            <a:ext cx="71885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S0 record starts the file.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S3 records contain the data.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S7 record contains the entry address and terminates the download.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61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S-Record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GNU </a:t>
            </a:r>
            <a:r>
              <a:rPr lang="en-US" dirty="0" err="1" smtClean="0"/>
              <a:t>binutils</a:t>
            </a:r>
            <a:r>
              <a:rPr lang="en-US" dirty="0" smtClean="0"/>
              <a:t> can generate S-Record files</a:t>
            </a:r>
          </a:p>
          <a:p>
            <a:pPr lvl="1"/>
            <a:r>
              <a:rPr lang="en-US" b="1" dirty="0" err="1"/>
              <a:t>objcopy</a:t>
            </a:r>
            <a:r>
              <a:rPr lang="en-US" dirty="0"/>
              <a:t> can be used to generate S-records by using an output target of </a:t>
            </a:r>
            <a:r>
              <a:rPr lang="en-US" b="1" dirty="0" err="1" smtClean="0"/>
              <a:t>srec</a:t>
            </a:r>
            <a:endParaRPr lang="en-US" b="1" dirty="0" smtClean="0"/>
          </a:p>
          <a:p>
            <a:pPr lvl="2"/>
            <a:r>
              <a:rPr lang="en-US" dirty="0" err="1" smtClean="0"/>
              <a:t>objcopy</a:t>
            </a:r>
            <a:r>
              <a:rPr lang="en-US" dirty="0" smtClean="0"/>
              <a:t> </a:t>
            </a:r>
            <a:r>
              <a:rPr lang="en-US" dirty="0" err="1" smtClean="0"/>
              <a:t>Myapp.bin</a:t>
            </a:r>
            <a:r>
              <a:rPr lang="en-US" dirty="0" smtClean="0"/>
              <a:t> </a:t>
            </a:r>
            <a:r>
              <a:rPr lang="en-US" b="1" dirty="0"/>
              <a:t>-O </a:t>
            </a:r>
            <a:r>
              <a:rPr lang="en-US" b="1" dirty="0" err="1" smtClean="0"/>
              <a:t>srec</a:t>
            </a:r>
            <a:endParaRPr lang="en-US" dirty="0" smtClean="0"/>
          </a:p>
          <a:p>
            <a:r>
              <a:rPr lang="en-US" dirty="0" smtClean="0"/>
              <a:t>Many others available on internet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sourceforge.net/projects/srecord/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://www.s-record.com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90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5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RS-232 Driver chip – ST3232C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Driver chip is ST3232C</a:t>
            </a:r>
          </a:p>
          <a:p>
            <a:r>
              <a:rPr lang="en-US" dirty="0" smtClean="0"/>
              <a:t>Provides electrical interface between UART port and RS-232 hardware.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" y="1616255"/>
            <a:ext cx="5281613" cy="477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31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UART0 on LPC2478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Serial port is connected to P0_2 TXD0 and P0_3 RXD0 which is UART0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825625"/>
            <a:ext cx="590550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8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Initialize UART for interrupts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700" y="1445042"/>
            <a:ext cx="64643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</a:rPr>
              <a:t>UARTInitInterrupt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(*handler)(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Set as UART interrupt as IRQ and not FIQ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VICINTSELECT_bit.UART0 = 0;</a:t>
            </a:r>
          </a:p>
          <a:p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Set handler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VICVECTADDR6 =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unsigned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)handler;</a:t>
            </a:r>
          </a:p>
          <a:p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VICIntEnable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VICINTENABLE_bit.UART0 = 1;</a:t>
            </a:r>
          </a:p>
          <a:p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U0IER_bit.RXLSIE = 1;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U0IER_bit.RDAIE = 1;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42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>
                <a:hlinkClick r:id="rId2" action="ppaction://hlinkfile"/>
              </a:rPr>
              <a:t>TinyOS_Shell_LPC2478.zip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075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Flashing </a:t>
            </a:r>
            <a:r>
              <a:rPr lang="en-US" dirty="0" err="1" smtClean="0"/>
              <a:t>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47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Upgrading devices in the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common problem </a:t>
            </a:r>
          </a:p>
          <a:p>
            <a:r>
              <a:rPr lang="en-US" dirty="0" smtClean="0"/>
              <a:t>Needs to be done carefully to prevent ‘bricking’ the device. </a:t>
            </a:r>
          </a:p>
          <a:p>
            <a:r>
              <a:rPr lang="en-US" dirty="0" smtClean="0"/>
              <a:t>Need to be able to upgrade main software yet recover if there is an error.</a:t>
            </a:r>
          </a:p>
          <a:p>
            <a:r>
              <a:rPr lang="en-US" dirty="0" smtClean="0"/>
              <a:t>Often done by splitting code on the device into parts</a:t>
            </a:r>
          </a:p>
          <a:p>
            <a:pPr lvl="1"/>
            <a:r>
              <a:rPr lang="en-US" dirty="0" err="1" smtClean="0"/>
              <a:t>bootloader</a:t>
            </a:r>
            <a:endParaRPr lang="en-US" dirty="0" smtClean="0"/>
          </a:p>
          <a:p>
            <a:pPr lvl="1"/>
            <a:r>
              <a:rPr lang="en-US" dirty="0" smtClean="0"/>
              <a:t>main code</a:t>
            </a:r>
            <a:endParaRPr lang="en-US" dirty="0"/>
          </a:p>
          <a:p>
            <a:r>
              <a:rPr lang="en-US" dirty="0" smtClean="0"/>
              <a:t>That way the main code can be upgraded without damaging a </a:t>
            </a:r>
            <a:r>
              <a:rPr lang="en-US" dirty="0" err="1" smtClean="0"/>
              <a:t>bootloader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bootloader</a:t>
            </a:r>
            <a:r>
              <a:rPr lang="en-US" dirty="0" smtClean="0"/>
              <a:t> can always boot the device even if the main area has been corrupted.</a:t>
            </a:r>
          </a:p>
        </p:txBody>
      </p:sp>
    </p:spTree>
    <p:extLst>
      <p:ext uri="{BB962C8B-B14F-4D97-AF65-F5344CB8AC3E}">
        <p14:creationId xmlns:p14="http://schemas.microsoft.com/office/powerpoint/2010/main" val="336474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Bootloader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initial boot then jumps to either</a:t>
            </a:r>
          </a:p>
          <a:p>
            <a:pPr lvl="1"/>
            <a:r>
              <a:rPr lang="en-US" dirty="0" err="1" smtClean="0"/>
              <a:t>bootloader</a:t>
            </a:r>
            <a:r>
              <a:rPr lang="en-US" dirty="0" smtClean="0"/>
              <a:t> monitor – </a:t>
            </a:r>
            <a:r>
              <a:rPr lang="en-US" dirty="0" err="1" smtClean="0"/>
              <a:t>ie</a:t>
            </a:r>
            <a:r>
              <a:rPr lang="en-US" dirty="0" smtClean="0"/>
              <a:t>, shell</a:t>
            </a:r>
          </a:p>
          <a:p>
            <a:pPr lvl="1"/>
            <a:r>
              <a:rPr lang="en-US" dirty="0" smtClean="0"/>
              <a:t>Main application</a:t>
            </a:r>
          </a:p>
          <a:p>
            <a:r>
              <a:rPr lang="en-US" dirty="0" smtClean="0"/>
              <a:t>As part of its startup sequence there is a part where tests for some condition</a:t>
            </a:r>
          </a:p>
          <a:p>
            <a:pPr lvl="1"/>
            <a:r>
              <a:rPr lang="en-US" dirty="0" smtClean="0"/>
              <a:t>If true it runs the shell monitor</a:t>
            </a:r>
          </a:p>
          <a:p>
            <a:pPr lvl="1"/>
            <a:r>
              <a:rPr lang="en-US" dirty="0" smtClean="0"/>
              <a:t>If false it runs the main application</a:t>
            </a:r>
          </a:p>
          <a:p>
            <a:r>
              <a:rPr lang="en-US" dirty="0" smtClean="0"/>
              <a:t>Condition might be</a:t>
            </a:r>
          </a:p>
          <a:p>
            <a:pPr lvl="1"/>
            <a:r>
              <a:rPr lang="en-US" dirty="0" smtClean="0"/>
              <a:t>Keys held down</a:t>
            </a:r>
          </a:p>
          <a:p>
            <a:pPr lvl="1"/>
            <a:r>
              <a:rPr lang="en-US" dirty="0" smtClean="0"/>
              <a:t>Repeating magic word on serial port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7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Bootloader</a:t>
            </a:r>
            <a:r>
              <a:rPr lang="en-US" dirty="0" smtClean="0"/>
              <a:t>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little command shell that receives commands through serial or other port.</a:t>
            </a:r>
          </a:p>
          <a:p>
            <a:pPr lvl="1"/>
            <a:r>
              <a:rPr lang="en-US" dirty="0" smtClean="0"/>
              <a:t>Executes the commands</a:t>
            </a:r>
          </a:p>
          <a:p>
            <a:pPr lvl="1"/>
            <a:r>
              <a:rPr lang="en-US" dirty="0" smtClean="0"/>
              <a:t>Prints results to the port.</a:t>
            </a:r>
          </a:p>
          <a:p>
            <a:r>
              <a:rPr lang="en-US" dirty="0" smtClean="0"/>
              <a:t>Commands are a string starting with the command name then followed by parameters.</a:t>
            </a:r>
          </a:p>
          <a:p>
            <a:pPr lvl="1"/>
            <a:r>
              <a:rPr lang="en-US" dirty="0" smtClean="0"/>
              <a:t>show status</a:t>
            </a:r>
          </a:p>
          <a:p>
            <a:pPr lvl="1"/>
            <a:r>
              <a:rPr lang="en-US" dirty="0" smtClean="0"/>
              <a:t>run task</a:t>
            </a:r>
          </a:p>
          <a:p>
            <a:pPr lvl="1"/>
            <a:r>
              <a:rPr lang="en-US" dirty="0" err="1" smtClean="0"/>
              <a:t>flashImage</a:t>
            </a:r>
            <a:r>
              <a:rPr lang="en-US" dirty="0" smtClean="0"/>
              <a:t> </a:t>
            </a:r>
            <a:r>
              <a:rPr lang="en-US" dirty="0" err="1" smtClean="0"/>
              <a:t>newbits.hex</a:t>
            </a:r>
            <a:r>
              <a:rPr lang="en-US" dirty="0" smtClean="0"/>
              <a:t> 0x40000000</a:t>
            </a:r>
          </a:p>
          <a:p>
            <a:r>
              <a:rPr lang="en-US" dirty="0" smtClean="0"/>
              <a:t>Commands can be implemented by the </a:t>
            </a:r>
            <a:r>
              <a:rPr lang="en-US" dirty="0" err="1" smtClean="0"/>
              <a:t>bootloader</a:t>
            </a:r>
            <a:r>
              <a:rPr lang="en-US" dirty="0" smtClean="0"/>
              <a:t> task itself or by other tasks waiting for a signal or created on demand.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802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751</Words>
  <Application>Microsoft Office PowerPoint</Application>
  <PresentationFormat>Widescreen</PresentationFormat>
  <Paragraphs>113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Office Theme</vt:lpstr>
      <vt:lpstr>Shell and Flashing Images</vt:lpstr>
      <vt:lpstr>RS-232 Driver chip – ST3232C</vt:lpstr>
      <vt:lpstr>UART0 on LPC2478</vt:lpstr>
      <vt:lpstr>Initialize UART for interrupts</vt:lpstr>
      <vt:lpstr>Shell Code</vt:lpstr>
      <vt:lpstr>Flashing IMages</vt:lpstr>
      <vt:lpstr>Upgrading devices in the field</vt:lpstr>
      <vt:lpstr>Bootloader</vt:lpstr>
      <vt:lpstr>Bootloader Shell</vt:lpstr>
      <vt:lpstr>Bootloader Flash command </vt:lpstr>
      <vt:lpstr>Flashing process</vt:lpstr>
      <vt:lpstr>Requirements for flashing</vt:lpstr>
      <vt:lpstr>S-Records</vt:lpstr>
      <vt:lpstr>S-Record Format</vt:lpstr>
      <vt:lpstr>S-Record parts</vt:lpstr>
      <vt:lpstr>S-Record Example</vt:lpstr>
      <vt:lpstr>S-Record Tools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</dc:title>
  <dc:creator>John Hatch (MSG)</dc:creator>
  <cp:lastModifiedBy>John Hatch (MSG)</cp:lastModifiedBy>
  <cp:revision>26</cp:revision>
  <dcterms:created xsi:type="dcterms:W3CDTF">2013-03-13T20:31:37Z</dcterms:created>
  <dcterms:modified xsi:type="dcterms:W3CDTF">2013-03-26T00:24:45Z</dcterms:modified>
</cp:coreProperties>
</file>